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4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01 - 02 -2018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4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1571604" y="1357299"/>
          <a:ext cx="5715040" cy="5486607"/>
        </p:xfrm>
        <a:graphic>
          <a:graphicData uri="http://schemas.openxmlformats.org/drawingml/2006/table">
            <a:tbl>
              <a:tblPr/>
              <a:tblGrid>
                <a:gridCol w="3308707"/>
                <a:gridCol w="802111"/>
                <a:gridCol w="802111"/>
                <a:gridCol w="802111"/>
              </a:tblGrid>
              <a:tr h="14266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INSTITUTO DE SERVICIOS DE SALUD EN BAJA CALIFORNIA SUR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803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803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SUBDIRECCION DE EPIDEMIOLOGIA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803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8030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04-2018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748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 PRINCIPALES CAUSAS DE DX</a:t>
                      </a:r>
                    </a:p>
                  </a:txBody>
                  <a:tcPr marL="5366" marR="5366" marT="5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2018</a:t>
                      </a:r>
                    </a:p>
                  </a:txBody>
                  <a:tcPr marL="5366" marR="5366" marT="5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2017</a:t>
                      </a:r>
                    </a:p>
                  </a:txBody>
                  <a:tcPr marL="5366" marR="5366" marT="5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Variación</a:t>
                      </a:r>
                    </a:p>
                  </a:txBody>
                  <a:tcPr marL="5366" marR="5366" marT="53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21,129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22,964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-7.99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Enfermedadees diarreicas agudas **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4,102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3,189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28.63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3,398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3,085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10.15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1,250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1,371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-8.83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1,147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1,020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12.45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1,138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827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37.61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957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745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28.46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422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355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18.87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387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555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-30.27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252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210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20.00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219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249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-12.05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Diabetes mellitus (ambas) 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138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-12.66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121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4.31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97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-21.77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95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43.94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85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-25.44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66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91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-27.47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59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66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-10.61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53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-1.85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864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Edema, proteinuria y transtornos hipertensivos en el embarazo, parto y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48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43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11.63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3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366" marR="5366" marT="53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36,017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36,565</a:t>
                      </a:r>
                    </a:p>
                  </a:txBody>
                  <a:tcPr marL="5366" marR="5366" marT="53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>
                          <a:latin typeface="Arial"/>
                        </a:rPr>
                        <a:t>-1.50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271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Corte de la </a:t>
                      </a:r>
                      <a:r>
                        <a:rPr lang="es-MX" sz="800" b="0" i="0" u="none" strike="noStrike" dirty="0" err="1">
                          <a:latin typeface="Arial"/>
                        </a:rPr>
                        <a:t>Informacion</a:t>
                      </a:r>
                      <a:r>
                        <a:rPr lang="es-MX" sz="800" b="0" i="0" u="none" strike="noStrike" dirty="0">
                          <a:latin typeface="Arial"/>
                        </a:rPr>
                        <a:t> 25-01-2018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2382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2382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**Incluye: amibiasis intestinal, shigelosis, fiebre tifoidea, giardiasis, enfermedad diarreica aguda, intoxicación alimentaria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238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382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238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71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Incluye diabetes mellitus tipo 1 y 2.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7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38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366" marR="5366" marT="53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4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0" name="9 Imagen"/>
          <p:cNvPicPr/>
          <p:nvPr/>
        </p:nvPicPr>
        <p:blipFill rotWithShape="1">
          <a:blip r:embed="rId4"/>
          <a:srcRect l="29702" t="20821" r="31433" b="20338"/>
          <a:stretch/>
        </p:blipFill>
        <p:spPr bwMode="auto">
          <a:xfrm>
            <a:off x="1500166" y="1643050"/>
            <a:ext cx="5857875" cy="49881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cx="http://schemas.microsoft.com/office/drawing/2014/chartex" xmlns:wpc="http://schemas.microsoft.com/office/word/2010/wordprocessingCanvas" xmlns=""/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4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1000100" y="2143116"/>
          <a:ext cx="6762780" cy="2465397"/>
        </p:xfrm>
        <a:graphic>
          <a:graphicData uri="http://schemas.openxmlformats.org/drawingml/2006/table">
            <a:tbl>
              <a:tblPr/>
              <a:tblGrid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</a:tblGrid>
              <a:tr h="251406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97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3243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21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06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1406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25/01/2018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406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smtClean="0"/>
              <a:t>INFLUENZA </a:t>
            </a:r>
            <a:r>
              <a:rPr lang="es-MX" sz="280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4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1857364"/>
            <a:ext cx="5462598" cy="4714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486</Words>
  <Application>Microsoft Office PowerPoint</Application>
  <PresentationFormat>Presentación en pantalla (4:3)</PresentationFormat>
  <Paragraphs>208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B.C.S.  PANORAMA EPIDEMIOLOGICO 2018</vt:lpstr>
      <vt:lpstr>MORBILIDAD GENERAL 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16</cp:revision>
  <dcterms:created xsi:type="dcterms:W3CDTF">2018-06-06T16:56:21Z</dcterms:created>
  <dcterms:modified xsi:type="dcterms:W3CDTF">2018-07-06T15:38:38Z</dcterms:modified>
</cp:coreProperties>
</file>